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5A7EB-B6F5-B442-3600-8A5F9613D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17DA3-917D-63F5-1EC5-DF2BA1331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BFBB8-B899-6BBE-2C36-050A1E33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723D-5EB6-413A-99C4-9BD32E2AECA1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8F20B-928B-8112-CCBE-0F99360B2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4C98E-129C-C377-B9A8-EF307928F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6B73-A6C8-4E0D-BB1F-856CD6819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1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6425-B152-879B-D1AA-109C20115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91ED1-BFA1-3975-97FA-6DB64082D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A7091-7096-0947-EF5C-A30642DC3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723D-5EB6-413A-99C4-9BD32E2AECA1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C330D-E905-7354-A6CE-A8CE3FFF9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B3C38-CCA7-626C-144D-544B0E7AD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6B73-A6C8-4E0D-BB1F-856CD6819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1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0B597F-178B-8A92-6CF6-BC86FFE62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3335B-49EF-F9BC-89DE-FE10739A8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029F5-00DF-C025-1D04-2AB640BE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723D-5EB6-413A-99C4-9BD32E2AECA1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477C2-D7D6-8AB0-C515-19D47736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3E85F-0A7A-899B-9876-EA054865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6B73-A6C8-4E0D-BB1F-856CD6819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CB9E-0006-E508-6E8F-E25BA5B3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9A89D-5909-7E6C-8B98-4CB6E72CD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E536C-8AA0-0E0F-742F-80EBE317B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723D-5EB6-413A-99C4-9BD32E2AECA1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5B178-3D78-0594-6406-937407DCE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B4A7F-0CFC-E601-2E51-0A6E13219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6B73-A6C8-4E0D-BB1F-856CD6819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8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96810-96A6-8F78-F377-A58C1F94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FC420-696B-B447-A4E4-4B45B3159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5397D-11F4-99F3-0835-AF66FD363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723D-5EB6-413A-99C4-9BD32E2AECA1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2230F-4350-6157-632B-DBC71DEA9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C055F-8177-2105-73BE-048AB94B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6B73-A6C8-4E0D-BB1F-856CD6819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4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88A4C-8BE4-D8B5-3D0E-753A48458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32541-5023-64E3-7D36-A445B15E6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A27A3-188D-A4C8-B88D-BCBD9C08D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D9759-8917-E3EF-E832-BE943AA8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723D-5EB6-413A-99C4-9BD32E2AECA1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5C3A4-0B69-94B0-EEE1-A2A41F3E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47E75-1E4A-22D0-49CA-F602D032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6B73-A6C8-4E0D-BB1F-856CD6819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5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61E5-E692-30E6-69BB-7E36BDA30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2B5EA-5C42-8B5F-F67B-32C3E9583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CA195-95D3-09CC-6DED-B89F132C1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E4C470-733A-4AF2-8F29-5891CFC58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45BAA-E918-9425-621A-ED22FE22F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3F80AE-F7AC-59C0-A972-470940A7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723D-5EB6-413A-99C4-9BD32E2AECA1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31FABC-90C2-67F6-9300-09E92FB9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0770-5199-A99C-354C-FC213909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6B73-A6C8-4E0D-BB1F-856CD6819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0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21AEA-FBE8-145B-35EE-454B00D9B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C184C-08A1-3831-01D6-072CCD80B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723D-5EB6-413A-99C4-9BD32E2AECA1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A766A-7635-EA40-CFEA-FED76680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38CDA-73D0-741B-975F-98B3D0B9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6B73-A6C8-4E0D-BB1F-856CD6819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1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B1475B-E095-E40E-7F32-D742E9BB9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723D-5EB6-413A-99C4-9BD32E2AECA1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0C3B6C-F1A0-EC03-164D-22E30277E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5F17D-E6B5-E150-47C1-6E4B05FA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6B73-A6C8-4E0D-BB1F-856CD6819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4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3B09F-C34D-0881-A1D3-29E0774EB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AD6C6-9070-7958-F6B9-5D9D68110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48748-5833-21CB-A272-3AB196D09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E8DCA-7545-A0AF-750B-1640CFA9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723D-5EB6-413A-99C4-9BD32E2AECA1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EF5A4-B75D-981F-E833-16D6ED779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11821-E40E-394B-787C-30DBEB5EF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6B73-A6C8-4E0D-BB1F-856CD6819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93924-ED80-2025-7E62-ECE84C98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FAAD33-FAB0-AD8E-12C1-37CA7A7B2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6C249-BECA-C88A-B92C-7F5142FA6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25AAF-5B9C-F3F1-59E0-BEDBC33C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723D-5EB6-413A-99C4-9BD32E2AECA1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87016-5107-29E1-D208-28728D6F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630B6-F963-4D85-7A2C-20965825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6B73-A6C8-4E0D-BB1F-856CD6819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5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46EB9-392A-98FC-D334-597B0EC3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4C88D-F440-8C3A-7F1A-51C7A7249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FDE71-345D-4C7F-1E73-F9E5E9C6C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63723D-5EB6-413A-99C4-9BD32E2AECA1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5169E-CA1F-A1EA-AF95-3C512F584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E0F35-805E-12B4-1786-B092B22BC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CD6B73-A6C8-4E0D-BB1F-856CD6819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5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548E-DEEB-CB79-8F22-38803A8836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XII Panel </a:t>
            </a:r>
            <a:r>
              <a:rPr lang="en-GB" sz="3600" b="1" dirty="0" err="1"/>
              <a:t>konferencija</a:t>
            </a:r>
            <a:r>
              <a:rPr lang="en-GB" sz="3600" b="1" dirty="0"/>
              <a:t/>
            </a:r>
            <a:br>
              <a:rPr lang="en-GB" sz="3600" b="1" dirty="0"/>
            </a:br>
            <a:r>
              <a:rPr lang="sr-Latn-RS" sz="3600" b="1" dirty="0"/>
              <a:t>„Čuvari tradicije BB </a:t>
            </a:r>
            <a:r>
              <a:rPr lang="sr-Latn-RS" sz="3600" b="1" dirty="0" smtClean="0"/>
              <a:t>25”</a:t>
            </a:r>
            <a:r>
              <a:rPr lang="sr-Latn-RS" sz="3600" b="1" dirty="0"/>
              <a:t/>
            </a:r>
            <a:br>
              <a:rPr lang="sr-Latn-RS" sz="3600" b="1" dirty="0"/>
            </a:br>
            <a:r>
              <a:rPr lang="sr-Latn-RS" sz="3600" b="1" dirty="0"/>
              <a:t>Digitalna prezentacija kulturnog nasliđa bački Bunjevaca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E6BB5-0F23-47ED-7072-27EDA5A15A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sz="2800" dirty="0"/>
              <a:t>Bunjevačko prelo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2849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950EC5-CF57-909D-5D14-12E03B935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27" y="122508"/>
            <a:ext cx="8718145" cy="6530684"/>
          </a:xfrm>
        </p:spPr>
      </p:pic>
    </p:spTree>
    <p:extLst>
      <p:ext uri="{BB962C8B-B14F-4D97-AF65-F5344CB8AC3E}">
        <p14:creationId xmlns:p14="http://schemas.microsoft.com/office/powerpoint/2010/main" val="399662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6E07A2-3BFC-74CF-381E-25A189D5B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77" y="251351"/>
            <a:ext cx="6097645" cy="6493993"/>
          </a:xfrm>
        </p:spPr>
      </p:pic>
    </p:spTree>
    <p:extLst>
      <p:ext uri="{BB962C8B-B14F-4D97-AF65-F5344CB8AC3E}">
        <p14:creationId xmlns:p14="http://schemas.microsoft.com/office/powerpoint/2010/main" val="4006972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B092A-F951-667D-1023-B75BF4D3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Bunjevačko prelo u Somboru 2008.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7474F2-2CC5-7616-027B-EE2DF82D2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90" y="1428387"/>
            <a:ext cx="6844819" cy="5133615"/>
          </a:xfrm>
        </p:spPr>
      </p:pic>
    </p:spTree>
    <p:extLst>
      <p:ext uri="{BB962C8B-B14F-4D97-AF65-F5344CB8AC3E}">
        <p14:creationId xmlns:p14="http://schemas.microsoft.com/office/powerpoint/2010/main" val="4147546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02C0-9164-562A-4AAA-8BCAF445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Bunjevačko divojačko </a:t>
            </a:r>
            <a:r>
              <a:rPr lang="sr-Latn-RS" dirty="0" smtClean="0"/>
              <a:t>prelo</a:t>
            </a:r>
            <a:br>
              <a:rPr lang="sr-Latn-RS" dirty="0" smtClean="0"/>
            </a:br>
            <a:r>
              <a:rPr lang="sr-Latn-RS" dirty="0" smtClean="0"/>
              <a:t>Hotel </a:t>
            </a:r>
            <a:r>
              <a:rPr lang="sr-Latn-RS" dirty="0"/>
              <a:t>„</a:t>
            </a:r>
            <a:r>
              <a:rPr lang="sr-Latn-RS" dirty="0" smtClean="0"/>
              <a:t>Galeria” </a:t>
            </a:r>
            <a:r>
              <a:rPr lang="sr-Latn-RS" dirty="0"/>
              <a:t>2009.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FF4999-0CC1-450F-F915-3EFA6AD74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54" y="1690688"/>
            <a:ext cx="6558492" cy="4918869"/>
          </a:xfrm>
        </p:spPr>
      </p:pic>
    </p:spTree>
    <p:extLst>
      <p:ext uri="{BB962C8B-B14F-4D97-AF65-F5344CB8AC3E}">
        <p14:creationId xmlns:p14="http://schemas.microsoft.com/office/powerpoint/2010/main" val="620768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A2B968-CDE5-96F9-1185-23AF476EC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90" y="365125"/>
            <a:ext cx="8267219" cy="6200414"/>
          </a:xfrm>
        </p:spPr>
      </p:pic>
    </p:spTree>
    <p:extLst>
      <p:ext uri="{BB962C8B-B14F-4D97-AF65-F5344CB8AC3E}">
        <p14:creationId xmlns:p14="http://schemas.microsoft.com/office/powerpoint/2010/main" val="855240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BC4A36-39F2-DE57-B4CB-D4633196E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54" y="365125"/>
            <a:ext cx="8158692" cy="6119019"/>
          </a:xfrm>
        </p:spPr>
      </p:pic>
    </p:spTree>
    <p:extLst>
      <p:ext uri="{BB962C8B-B14F-4D97-AF65-F5344CB8AC3E}">
        <p14:creationId xmlns:p14="http://schemas.microsoft.com/office/powerpoint/2010/main" val="1470998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B01EEA-28F9-31D2-674B-2F9025D53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08" y="267651"/>
            <a:ext cx="8461183" cy="6345888"/>
          </a:xfrm>
        </p:spPr>
      </p:pic>
    </p:spTree>
    <p:extLst>
      <p:ext uri="{BB962C8B-B14F-4D97-AF65-F5344CB8AC3E}">
        <p14:creationId xmlns:p14="http://schemas.microsoft.com/office/powerpoint/2010/main" val="3385572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E3E1B8-6875-905C-DF24-70C2C4B11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72" y="365125"/>
            <a:ext cx="8469456" cy="6352092"/>
          </a:xfrm>
        </p:spPr>
      </p:pic>
    </p:spTree>
    <p:extLst>
      <p:ext uri="{BB962C8B-B14F-4D97-AF65-F5344CB8AC3E}">
        <p14:creationId xmlns:p14="http://schemas.microsoft.com/office/powerpoint/2010/main" val="760230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55ACF3-F571-BDB9-DB60-889DB021D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53" y="298090"/>
            <a:ext cx="8580293" cy="6435220"/>
          </a:xfrm>
        </p:spPr>
      </p:pic>
    </p:spTree>
    <p:extLst>
      <p:ext uri="{BB962C8B-B14F-4D97-AF65-F5344CB8AC3E}">
        <p14:creationId xmlns:p14="http://schemas.microsoft.com/office/powerpoint/2010/main" val="322341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C74C39-0CA9-11D0-6FE6-D61E16107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645" y="365125"/>
            <a:ext cx="8442710" cy="6332033"/>
          </a:xfrm>
        </p:spPr>
      </p:pic>
    </p:spTree>
    <p:extLst>
      <p:ext uri="{BB962C8B-B14F-4D97-AF65-F5344CB8AC3E}">
        <p14:creationId xmlns:p14="http://schemas.microsoft.com/office/powerpoint/2010/main" val="246406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8138A5-B085-9028-51CB-DBA93737B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23" y="282583"/>
            <a:ext cx="4632954" cy="6434659"/>
          </a:xfrm>
        </p:spPr>
      </p:pic>
    </p:spTree>
    <p:extLst>
      <p:ext uri="{BB962C8B-B14F-4D97-AF65-F5344CB8AC3E}">
        <p14:creationId xmlns:p14="http://schemas.microsoft.com/office/powerpoint/2010/main" val="574682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6B1792-DD65-51E6-CA46-F2414024F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23" y="365125"/>
            <a:ext cx="8088353" cy="6108019"/>
          </a:xfrm>
        </p:spPr>
      </p:pic>
    </p:spTree>
    <p:extLst>
      <p:ext uri="{BB962C8B-B14F-4D97-AF65-F5344CB8AC3E}">
        <p14:creationId xmlns:p14="http://schemas.microsoft.com/office/powerpoint/2010/main" val="2328297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8578-E7FE-DF77-3E90-06995D9B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dirty="0"/>
              <a:t>Dan Velikog prela – restoran „Spartak </a:t>
            </a:r>
            <a:r>
              <a:rPr lang="sr-Latn-RS" dirty="0" smtClean="0"/>
              <a:t>S” </a:t>
            </a:r>
            <a:r>
              <a:rPr lang="sr-Latn-RS" dirty="0"/>
              <a:t/>
            </a:r>
            <a:br>
              <a:rPr lang="sr-Latn-RS" dirty="0"/>
            </a:br>
            <a:r>
              <a:rPr lang="sr-Latn-RS" sz="3100" dirty="0"/>
              <a:t>skeč „Bunjevačko divojačko </a:t>
            </a:r>
            <a:r>
              <a:rPr lang="sr-Latn-RS" sz="3100" dirty="0" smtClean="0"/>
              <a:t>prelo” KUD </a:t>
            </a:r>
            <a:r>
              <a:rPr lang="sr-Latn-RS" sz="3100" dirty="0"/>
              <a:t>„</a:t>
            </a:r>
            <a:r>
              <a:rPr lang="sr-Latn-RS" sz="3100" dirty="0" smtClean="0"/>
              <a:t>Bunjevka” </a:t>
            </a:r>
            <a:r>
              <a:rPr lang="sr-Latn-RS" sz="3100" dirty="0"/>
              <a:t>2014.</a:t>
            </a:r>
            <a:endParaRPr lang="en-US" sz="3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8FBC68-3703-06AF-42C0-ADC961F9A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54" y="1690688"/>
            <a:ext cx="7575292" cy="5052661"/>
          </a:xfrm>
        </p:spPr>
      </p:pic>
    </p:spTree>
    <p:extLst>
      <p:ext uri="{BB962C8B-B14F-4D97-AF65-F5344CB8AC3E}">
        <p14:creationId xmlns:p14="http://schemas.microsoft.com/office/powerpoint/2010/main" val="512465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4B27B7-FA37-47DC-DB79-349F8977F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57" y="240145"/>
            <a:ext cx="9594886" cy="6396591"/>
          </a:xfrm>
        </p:spPr>
      </p:pic>
    </p:spTree>
    <p:extLst>
      <p:ext uri="{BB962C8B-B14F-4D97-AF65-F5344CB8AC3E}">
        <p14:creationId xmlns:p14="http://schemas.microsoft.com/office/powerpoint/2010/main" val="1017151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BBD65C-6462-AB28-9EA6-BC06D554E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12" y="365125"/>
            <a:ext cx="9401175" cy="6267450"/>
          </a:xfrm>
        </p:spPr>
      </p:pic>
    </p:spTree>
    <p:extLst>
      <p:ext uri="{BB962C8B-B14F-4D97-AF65-F5344CB8AC3E}">
        <p14:creationId xmlns:p14="http://schemas.microsoft.com/office/powerpoint/2010/main" val="2397820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ED95A7-001A-EEF0-1D30-22AB7B8A2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7" y="184476"/>
            <a:ext cx="10111466" cy="6484178"/>
          </a:xfrm>
        </p:spPr>
      </p:pic>
    </p:spTree>
    <p:extLst>
      <p:ext uri="{BB962C8B-B14F-4D97-AF65-F5344CB8AC3E}">
        <p14:creationId xmlns:p14="http://schemas.microsoft.com/office/powerpoint/2010/main" val="3043596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738286-33B5-C9D2-37A0-4453E31FB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97" y="189634"/>
            <a:ext cx="10013806" cy="6437446"/>
          </a:xfrm>
        </p:spPr>
      </p:pic>
    </p:spTree>
    <p:extLst>
      <p:ext uri="{BB962C8B-B14F-4D97-AF65-F5344CB8AC3E}">
        <p14:creationId xmlns:p14="http://schemas.microsoft.com/office/powerpoint/2010/main" val="3826744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76EA00-6CC6-4425-E068-F9F4E57A2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34" y="101599"/>
            <a:ext cx="10354532" cy="6640049"/>
          </a:xfrm>
        </p:spPr>
      </p:pic>
    </p:spTree>
    <p:extLst>
      <p:ext uri="{BB962C8B-B14F-4D97-AF65-F5344CB8AC3E}">
        <p14:creationId xmlns:p14="http://schemas.microsoft.com/office/powerpoint/2010/main" val="3022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565249-5A73-4327-C041-B0685E5D4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58" y="211859"/>
            <a:ext cx="9733684" cy="6489123"/>
          </a:xfrm>
        </p:spPr>
      </p:pic>
    </p:spTree>
    <p:extLst>
      <p:ext uri="{BB962C8B-B14F-4D97-AF65-F5344CB8AC3E}">
        <p14:creationId xmlns:p14="http://schemas.microsoft.com/office/powerpoint/2010/main" val="2670836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31D0-7B87-C9CF-9FC6-5E300247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dirty="0"/>
              <a:t>Dan Velikog prela – restoran „Spartak </a:t>
            </a:r>
            <a:r>
              <a:rPr lang="sr-Latn-RS" sz="4000" dirty="0" smtClean="0"/>
              <a:t>S” </a:t>
            </a:r>
            <a:r>
              <a:rPr lang="sr-Latn-RS" sz="4000" dirty="0"/>
              <a:t>2015.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3A2D70-DC6D-5D9A-D24B-7E300C4D7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62" y="1690688"/>
            <a:ext cx="7519875" cy="5015698"/>
          </a:xfrm>
        </p:spPr>
      </p:pic>
    </p:spTree>
    <p:extLst>
      <p:ext uri="{BB962C8B-B14F-4D97-AF65-F5344CB8AC3E}">
        <p14:creationId xmlns:p14="http://schemas.microsoft.com/office/powerpoint/2010/main" val="2047534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3E9973-C1C9-A881-DBD2-50F41D9AA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72" y="365125"/>
            <a:ext cx="9293255" cy="6198529"/>
          </a:xfrm>
        </p:spPr>
      </p:pic>
    </p:spTree>
    <p:extLst>
      <p:ext uri="{BB962C8B-B14F-4D97-AF65-F5344CB8AC3E}">
        <p14:creationId xmlns:p14="http://schemas.microsoft.com/office/powerpoint/2010/main" val="321077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773BC-232A-A845-5596-C84046906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Bunjevačko divojačko prelo KUD „</a:t>
            </a:r>
            <a:r>
              <a:rPr lang="sr-Latn-RS" dirty="0" smtClean="0"/>
              <a:t>Bunjevka” </a:t>
            </a:r>
            <a:r>
              <a:rPr lang="sr-Latn-RS" dirty="0"/>
              <a:t>2002.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4A9968-0FFD-DD07-C9A8-A67BB34A7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570" y="1807966"/>
            <a:ext cx="7110859" cy="4768325"/>
          </a:xfrm>
        </p:spPr>
      </p:pic>
    </p:spTree>
    <p:extLst>
      <p:ext uri="{BB962C8B-B14F-4D97-AF65-F5344CB8AC3E}">
        <p14:creationId xmlns:p14="http://schemas.microsoft.com/office/powerpoint/2010/main" val="1545373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93F38D-436E-7DC8-E5D6-B09784CAA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2" y="365125"/>
            <a:ext cx="10075256" cy="6297036"/>
          </a:xfrm>
        </p:spPr>
      </p:pic>
    </p:spTree>
    <p:extLst>
      <p:ext uri="{BB962C8B-B14F-4D97-AF65-F5344CB8AC3E}">
        <p14:creationId xmlns:p14="http://schemas.microsoft.com/office/powerpoint/2010/main" val="3014362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5FE137-B7A4-8918-5F9D-ADF2764F6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27" y="365125"/>
            <a:ext cx="8778745" cy="5852496"/>
          </a:xfrm>
        </p:spPr>
      </p:pic>
    </p:spTree>
    <p:extLst>
      <p:ext uri="{BB962C8B-B14F-4D97-AF65-F5344CB8AC3E}">
        <p14:creationId xmlns:p14="http://schemas.microsoft.com/office/powerpoint/2010/main" val="3872708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9AA725-3971-92D9-ACFE-3084CBD55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15" y="262859"/>
            <a:ext cx="9714569" cy="6468285"/>
          </a:xfrm>
        </p:spPr>
      </p:pic>
    </p:spTree>
    <p:extLst>
      <p:ext uri="{BB962C8B-B14F-4D97-AF65-F5344CB8AC3E}">
        <p14:creationId xmlns:p14="http://schemas.microsoft.com/office/powerpoint/2010/main" val="2799431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7D00-F6B4-8E46-9D24-F23CD743A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/>
              <a:t>Dan velikog prela, restoran „Spartak </a:t>
            </a:r>
            <a:r>
              <a:rPr lang="sr-Latn-RS" dirty="0" smtClean="0"/>
              <a:t>S”</a:t>
            </a:r>
            <a:r>
              <a:rPr lang="sr-Latn-RS" dirty="0"/>
              <a:t/>
            </a:r>
            <a:br>
              <a:rPr lang="sr-Latn-RS" dirty="0"/>
            </a:br>
            <a:r>
              <a:rPr lang="sr-Latn-RS" sz="3600" dirty="0"/>
              <a:t>skeč „Bunjevčko divojačko </a:t>
            </a:r>
            <a:r>
              <a:rPr lang="sr-Latn-RS" sz="3600" dirty="0" smtClean="0"/>
              <a:t>prelo” </a:t>
            </a:r>
            <a:r>
              <a:rPr lang="sr-Latn-RS" sz="3600" dirty="0"/>
              <a:t>KUD „</a:t>
            </a:r>
            <a:r>
              <a:rPr lang="sr-Latn-RS" sz="3600" dirty="0" smtClean="0"/>
              <a:t>Bunjevka” </a:t>
            </a:r>
            <a:r>
              <a:rPr lang="sr-Latn-RS" sz="3600" dirty="0"/>
              <a:t>2022.</a:t>
            </a: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9AF049-3390-87FF-1DDC-94BC9FB47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93" y="1690688"/>
            <a:ext cx="7355213" cy="4903475"/>
          </a:xfrm>
        </p:spPr>
      </p:pic>
    </p:spTree>
    <p:extLst>
      <p:ext uri="{BB962C8B-B14F-4D97-AF65-F5344CB8AC3E}">
        <p14:creationId xmlns:p14="http://schemas.microsoft.com/office/powerpoint/2010/main" val="243428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269F3C9-F556-1B29-BF28-A0CD1B116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48" y="158967"/>
            <a:ext cx="9664303" cy="6442869"/>
          </a:xfrm>
        </p:spPr>
      </p:pic>
    </p:spTree>
    <p:extLst>
      <p:ext uri="{BB962C8B-B14F-4D97-AF65-F5344CB8AC3E}">
        <p14:creationId xmlns:p14="http://schemas.microsoft.com/office/powerpoint/2010/main" val="2680733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8BFF18-B03C-E708-600B-1351CCA93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48" y="365125"/>
            <a:ext cx="9562703" cy="6375135"/>
          </a:xfrm>
        </p:spPr>
      </p:pic>
    </p:spTree>
    <p:extLst>
      <p:ext uri="{BB962C8B-B14F-4D97-AF65-F5344CB8AC3E}">
        <p14:creationId xmlns:p14="http://schemas.microsoft.com/office/powerpoint/2010/main" val="208417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00185D-ECBE-53CD-7D61-7582E35D7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48" y="365125"/>
            <a:ext cx="9359503" cy="6239669"/>
          </a:xfrm>
        </p:spPr>
      </p:pic>
    </p:spTree>
    <p:extLst>
      <p:ext uri="{BB962C8B-B14F-4D97-AF65-F5344CB8AC3E}">
        <p14:creationId xmlns:p14="http://schemas.microsoft.com/office/powerpoint/2010/main" val="1689037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2514BB-BF89-17CA-B5F4-E2BED76C6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21" y="365125"/>
            <a:ext cx="9525758" cy="6350505"/>
          </a:xfrm>
        </p:spPr>
      </p:pic>
    </p:spTree>
    <p:extLst>
      <p:ext uri="{BB962C8B-B14F-4D97-AF65-F5344CB8AC3E}">
        <p14:creationId xmlns:p14="http://schemas.microsoft.com/office/powerpoint/2010/main" val="3485079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D16324-FD2A-FC56-DEC0-95A0398FF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48" y="365125"/>
            <a:ext cx="9359503" cy="6239669"/>
          </a:xfrm>
        </p:spPr>
      </p:pic>
    </p:spTree>
    <p:extLst>
      <p:ext uri="{BB962C8B-B14F-4D97-AF65-F5344CB8AC3E}">
        <p14:creationId xmlns:p14="http://schemas.microsoft.com/office/powerpoint/2010/main" val="2966473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D76A4F-7198-522F-CE36-16022D6A1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34" y="245052"/>
            <a:ext cx="4809060" cy="6412081"/>
          </a:xfrm>
        </p:spPr>
      </p:pic>
    </p:spTree>
    <p:extLst>
      <p:ext uri="{BB962C8B-B14F-4D97-AF65-F5344CB8AC3E}">
        <p14:creationId xmlns:p14="http://schemas.microsoft.com/office/powerpoint/2010/main" val="127149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D22D53-93D5-50EE-48AA-0314BAD5D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907" y="365125"/>
            <a:ext cx="4532186" cy="6404594"/>
          </a:xfrm>
        </p:spPr>
      </p:pic>
    </p:spTree>
    <p:extLst>
      <p:ext uri="{BB962C8B-B14F-4D97-AF65-F5344CB8AC3E}">
        <p14:creationId xmlns:p14="http://schemas.microsoft.com/office/powerpoint/2010/main" val="314164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9DC2B9-5F84-3381-8527-CC497C48A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7" y="365125"/>
            <a:ext cx="7758545" cy="6223286"/>
          </a:xfrm>
        </p:spPr>
      </p:pic>
    </p:spTree>
    <p:extLst>
      <p:ext uri="{BB962C8B-B14F-4D97-AF65-F5344CB8AC3E}">
        <p14:creationId xmlns:p14="http://schemas.microsoft.com/office/powerpoint/2010/main" val="215950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8AB441-0CE8-5EB0-67A7-86E047A03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48" y="365125"/>
            <a:ext cx="7873304" cy="6315336"/>
          </a:xfrm>
        </p:spPr>
      </p:pic>
    </p:spTree>
    <p:extLst>
      <p:ext uri="{BB962C8B-B14F-4D97-AF65-F5344CB8AC3E}">
        <p14:creationId xmlns:p14="http://schemas.microsoft.com/office/powerpoint/2010/main" val="247720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39F6D1-A8B0-6344-6015-AAED3FB53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62" y="365125"/>
            <a:ext cx="8326475" cy="6250099"/>
          </a:xfrm>
        </p:spPr>
      </p:pic>
    </p:spTree>
    <p:extLst>
      <p:ext uri="{BB962C8B-B14F-4D97-AF65-F5344CB8AC3E}">
        <p14:creationId xmlns:p14="http://schemas.microsoft.com/office/powerpoint/2010/main" val="15020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B9BAD-55E7-2060-8BF8-8206BEA33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Bunjev</a:t>
            </a:r>
            <a:r>
              <a:rPr lang="sr-Latn-RS" dirty="0"/>
              <a:t>ačko divojačko prelo 2004.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50B3E6-8C7A-188A-E634-78B60D3F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90" y="1477416"/>
            <a:ext cx="8109419" cy="5013095"/>
          </a:xfrm>
        </p:spPr>
      </p:pic>
    </p:spTree>
    <p:extLst>
      <p:ext uri="{BB962C8B-B14F-4D97-AF65-F5344CB8AC3E}">
        <p14:creationId xmlns:p14="http://schemas.microsoft.com/office/powerpoint/2010/main" val="1572604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BA4F0B-359A-9E1F-47E5-9D6A66D9B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854" y="281576"/>
            <a:ext cx="8608291" cy="6448393"/>
          </a:xfrm>
        </p:spPr>
      </p:pic>
    </p:spTree>
    <p:extLst>
      <p:ext uri="{BB962C8B-B14F-4D97-AF65-F5344CB8AC3E}">
        <p14:creationId xmlns:p14="http://schemas.microsoft.com/office/powerpoint/2010/main" val="528929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58</Words>
  <Application>Microsoft Office PowerPoint</Application>
  <PresentationFormat>Widescreen</PresentationFormat>
  <Paragraphs>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Aptos</vt:lpstr>
      <vt:lpstr>Aptos Display</vt:lpstr>
      <vt:lpstr>Arial</vt:lpstr>
      <vt:lpstr>Office Theme</vt:lpstr>
      <vt:lpstr>XII Panel konferencija „Čuvari tradicije BB 25” Digitalna prezentacija kulturnog nasliđa bački Bunjevaca</vt:lpstr>
      <vt:lpstr>PowerPoint Presentation</vt:lpstr>
      <vt:lpstr>Bunjevačko divojačko prelo KUD „Bunjevka” 2002.</vt:lpstr>
      <vt:lpstr>PowerPoint Presentation</vt:lpstr>
      <vt:lpstr>PowerPoint Presentation</vt:lpstr>
      <vt:lpstr>PowerPoint Presentation</vt:lpstr>
      <vt:lpstr>PowerPoint Presentation</vt:lpstr>
      <vt:lpstr>Bunjevačko divojačko prelo 2004. </vt:lpstr>
      <vt:lpstr>PowerPoint Presentation</vt:lpstr>
      <vt:lpstr>PowerPoint Presentation</vt:lpstr>
      <vt:lpstr>PowerPoint Presentation</vt:lpstr>
      <vt:lpstr>Bunjevačko prelo u Somboru 2008. </vt:lpstr>
      <vt:lpstr>Bunjevačko divojačko prelo Hotel „Galeria” 2009.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Dan Velikog prela – restoran „Spartak S”  skeč „Bunjevačko divojačko prelo” KUD „Bunjevka” 2014.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Dan Velikog prela – restoran „Spartak S” 2015.</vt:lpstr>
      <vt:lpstr>PowerPoint Presentation</vt:lpstr>
      <vt:lpstr>PowerPoint Presentation</vt:lpstr>
      <vt:lpstr>PowerPoint Presentation</vt:lpstr>
      <vt:lpstr>PowerPoint Presentation</vt:lpstr>
      <vt:lpstr>Dan velikog prela, restoran „Spartak S” skeč „Bunjevčko divojačko prelo” KUD „Bunjevka” 2022.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XII Panel konferencija „Čuvari tradicije BB 25“ Digitalna prezentacija kulturnog nasliđa bački Bunjevaca</dc:title>
  <dc:creator>korisnik</dc:creator>
  <cp:lastModifiedBy>Siniša T.</cp:lastModifiedBy>
  <cp:revision>30</cp:revision>
  <dcterms:created xsi:type="dcterms:W3CDTF">2025-11-26T18:07:38Z</dcterms:created>
  <dcterms:modified xsi:type="dcterms:W3CDTF">2025-12-28T01:20:19Z</dcterms:modified>
</cp:coreProperties>
</file>