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44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F70C-DFE8-A221-96EF-ED3949D0A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7F26B-070F-3372-F7A0-B35788686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06597-DEB7-D332-F517-4809B0357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F8CA-F267-4A0F-8B82-7023EBE3461E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E9F53-DF4B-6B1D-C9B7-19FC6D1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E9007-4259-B834-0082-1CEC74E7F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B9E0-0289-4D28-90D0-776ED9C06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57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AB370-C19C-67DA-F78E-997BBB147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0016D-A0AF-5BFC-CCF7-92AE872B0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21EB4-DC61-0F75-D44E-A5BB6AA81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F8CA-F267-4A0F-8B82-7023EBE3461E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2F477-E0A9-051B-0C16-47D587A1B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E2046-044D-6F3C-5C32-415AF85F0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B9E0-0289-4D28-90D0-776ED9C06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90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9F8D84-9CD4-0D5B-81A4-7DA9B3473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05B82F-077C-C1B5-6A43-F85C930AC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10819-FC10-82E3-561A-E2C044C5A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F8CA-F267-4A0F-8B82-7023EBE3461E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9B512-E255-1390-138F-D87CFF1C6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D5A7-7D8D-5827-5B57-ADFDEB64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B9E0-0289-4D28-90D0-776ED9C06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80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90643-856C-A4EB-CB8C-11D891503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71F14-2125-A054-07E6-03E6625C4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AB829-FCD8-68A7-C4A3-124AA56DB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F8CA-F267-4A0F-8B82-7023EBE3461E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6538F-8DAA-6FC2-898A-FBD72BBB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A13C6-B15B-AB31-CA22-D8FAB0CE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B9E0-0289-4D28-90D0-776ED9C06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5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AFCD0-F795-F9CB-E19B-7B657BB65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FC903-D8ED-F7E4-3A4D-6089C3B48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BBE62-D8E9-DDE8-5831-733D985A4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F8CA-F267-4A0F-8B82-7023EBE3461E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99FBC-4107-1B80-F8BD-C8CC7360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893D1-5776-7CD5-A665-FD118F15B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B9E0-0289-4D28-90D0-776ED9C06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02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7B9F-A87F-451B-E464-75842CE1F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41805-F38A-BD12-BD35-12875EA9C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BF259B-FFD9-BD3F-42E7-4C858027E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BA17E-B95E-8F62-ECA8-1800DC9E5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F8CA-F267-4A0F-8B82-7023EBE3461E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05E5B-C774-BA79-9A72-F9CE9233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61AFA-5C15-9903-8183-064A4C23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B9E0-0289-4D28-90D0-776ED9C06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13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376C7-DE16-79C8-153B-B674D4A77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68435-4169-2C16-8A6E-CCA12CB89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C8F39-97B5-C082-5E60-4F3E9597B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93827D-1C54-7B3C-8537-4BA7CD757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7AB79C-2BEC-3CAA-C324-090BCB40F3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5B8E7D-A5F9-9866-B8F9-8287C1C0E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F8CA-F267-4A0F-8B82-7023EBE3461E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51BD4-2F77-05EC-4ED5-FACE1F8E6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C11DF5-4B33-A4A0-894D-133159A66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B9E0-0289-4D28-90D0-776ED9C06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55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D8866-B699-45D1-498A-86CC67F3B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C96546-DBD1-0525-68E8-25B993F45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F8CA-F267-4A0F-8B82-7023EBE3461E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7A3ECA-F3BE-B5EF-AB38-1981D234B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F0A89-F1C8-9981-1506-F204A6B29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B9E0-0289-4D28-90D0-776ED9C06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75A53D-824B-CCB2-851D-A3CB478AD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F8CA-F267-4A0F-8B82-7023EBE3461E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CE43C1-91FD-3318-5DF1-6A95BFE8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7C730-CE33-8AE4-E603-C898A6ED0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B9E0-0289-4D28-90D0-776ED9C06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EDA27-D8DA-304F-061B-363E8711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0E9F5-4D1E-B419-1EE0-C5285FC61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485EF-4FD3-DAFB-92FC-1C9E1D780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5A7BD-1830-CEDF-94ED-3A79D63BF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F8CA-F267-4A0F-8B82-7023EBE3461E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B7B78-275B-90D0-C9C9-9025A2067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A296E-63A9-7322-D339-FE0550D57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B9E0-0289-4D28-90D0-776ED9C06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45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0CCD9-1B54-13C5-46E2-9316B1F10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7751B5-BE43-BF77-93C1-8691C92D3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20D63C-4736-EB59-5998-F11DAD681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9A7FB7-E1B8-E411-58DA-819C33156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CF8CA-F267-4A0F-8B82-7023EBE3461E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16685-70C9-9136-453D-1D0F2C044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73C2A-A41E-D3FD-86C6-E4E9A7019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DB9E0-0289-4D28-90D0-776ED9C06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78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55BF47-13EF-C84F-38C1-30F1EA145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0F46A-A3B1-065E-CFDB-3AFA3675A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22456-A0F6-FACE-3A05-B7189EBF30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4CF8CA-F267-4A0F-8B82-7023EBE3461E}" type="datetimeFigureOut">
              <a:rPr lang="en-US" smtClean="0"/>
              <a:pPr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A37CD-3BCE-531D-C175-2A2CECAE7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DBAA6-86B3-88C7-7266-70328CAEF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FDB9E0-0289-4D28-90D0-776ED9C06D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7BAA0-07EF-098C-454D-DDEA598C45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3200" b="1" dirty="0"/>
              <a:t>XII Panel </a:t>
            </a:r>
            <a:r>
              <a:rPr lang="en-GB" sz="3200" b="1" dirty="0" err="1"/>
              <a:t>konferencija</a:t>
            </a:r>
            <a:r>
              <a:rPr lang="en-GB" sz="3200" b="1" dirty="0"/>
              <a:t/>
            </a:r>
            <a:br>
              <a:rPr lang="en-GB" sz="3200" b="1" dirty="0"/>
            </a:br>
            <a:r>
              <a:rPr lang="sr-Latn-RS" sz="3200" b="1" dirty="0"/>
              <a:t>„Čuvari tradicije BB </a:t>
            </a:r>
            <a:r>
              <a:rPr lang="sr-Latn-RS" sz="3200" b="1" dirty="0" smtClean="0"/>
              <a:t>25”</a:t>
            </a:r>
            <a:r>
              <a:rPr lang="sr-Latn-RS" sz="3200" b="1" dirty="0"/>
              <a:t/>
            </a:r>
            <a:br>
              <a:rPr lang="sr-Latn-RS" sz="3200" b="1" dirty="0"/>
            </a:br>
            <a:r>
              <a:rPr lang="sr-Latn-RS" sz="3200" b="1" dirty="0"/>
              <a:t>Digitalna prezentacija kulturnog nasliđa bački Bunjevaca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B9AAC1-D5EC-6972-48D5-581CF7D72A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Latn-RS" dirty="0"/>
              <a:t>Bunjevačke groktalice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950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669023-4EE7-6F50-CC55-88D72A99C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94" y="506528"/>
            <a:ext cx="11279411" cy="6007395"/>
          </a:xfrm>
        </p:spPr>
      </p:pic>
    </p:spTree>
    <p:extLst>
      <p:ext uri="{BB962C8B-B14F-4D97-AF65-F5344CB8AC3E}">
        <p14:creationId xmlns:p14="http://schemas.microsoft.com/office/powerpoint/2010/main" val="1658227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5E606C-DC13-650B-E4DF-70CBFA52F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87" y="223723"/>
            <a:ext cx="10413479" cy="6451339"/>
          </a:xfrm>
        </p:spPr>
      </p:pic>
    </p:spTree>
    <p:extLst>
      <p:ext uri="{BB962C8B-B14F-4D97-AF65-F5344CB8AC3E}">
        <p14:creationId xmlns:p14="http://schemas.microsoft.com/office/powerpoint/2010/main" val="2344298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33DEBA-896B-1122-AEBF-D1F9AC10A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62" y="138882"/>
            <a:ext cx="9803876" cy="6489655"/>
          </a:xfrm>
        </p:spPr>
      </p:pic>
    </p:spTree>
    <p:extLst>
      <p:ext uri="{BB962C8B-B14F-4D97-AF65-F5344CB8AC3E}">
        <p14:creationId xmlns:p14="http://schemas.microsoft.com/office/powerpoint/2010/main" val="2902326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64F0A9-0BDE-DEFD-C3CA-60002EC22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934" y="577926"/>
            <a:ext cx="8676132" cy="5872916"/>
          </a:xfrm>
        </p:spPr>
      </p:pic>
    </p:spTree>
    <p:extLst>
      <p:ext uri="{BB962C8B-B14F-4D97-AF65-F5344CB8AC3E}">
        <p14:creationId xmlns:p14="http://schemas.microsoft.com/office/powerpoint/2010/main" val="1294011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D71885-35A7-DBFF-1BD3-2A279E818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31" y="365125"/>
            <a:ext cx="9745137" cy="5563818"/>
          </a:xfrm>
        </p:spPr>
      </p:pic>
    </p:spTree>
    <p:extLst>
      <p:ext uri="{BB962C8B-B14F-4D97-AF65-F5344CB8AC3E}">
        <p14:creationId xmlns:p14="http://schemas.microsoft.com/office/powerpoint/2010/main" val="73885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762D74-A406-A1D4-AD62-B00EA5DFD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722" y="466828"/>
            <a:ext cx="6734556" cy="5928355"/>
          </a:xfrm>
        </p:spPr>
      </p:pic>
    </p:spTree>
    <p:extLst>
      <p:ext uri="{BB962C8B-B14F-4D97-AF65-F5344CB8AC3E}">
        <p14:creationId xmlns:p14="http://schemas.microsoft.com/office/powerpoint/2010/main" val="1905150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EE9B7-65E7-8096-6917-B0FEFBF1C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sz="2800" dirty="0"/>
              <a:t>V Festival bunjevačkog narodnog stvaralaštva KUD „</a:t>
            </a:r>
            <a:r>
              <a:rPr lang="sr-Latn-RS" sz="2800" dirty="0" smtClean="0"/>
              <a:t>Bunjevka” 2003</a:t>
            </a:r>
            <a:r>
              <a:rPr lang="sr-Latn-RS" sz="2800" dirty="0"/>
              <a:t>.</a:t>
            </a:r>
            <a:br>
              <a:rPr lang="sr-Latn-RS" sz="2800" dirty="0"/>
            </a:br>
            <a:r>
              <a:rPr lang="sr-Latn-RS" sz="2800" dirty="0"/>
              <a:t>Obnavljanje bunjevačkih groktalica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CD3A97-3241-A5FE-74B5-897C22460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539" y="1778490"/>
            <a:ext cx="4750921" cy="4795581"/>
          </a:xfrm>
        </p:spPr>
      </p:pic>
    </p:spTree>
    <p:extLst>
      <p:ext uri="{BB962C8B-B14F-4D97-AF65-F5344CB8AC3E}">
        <p14:creationId xmlns:p14="http://schemas.microsoft.com/office/powerpoint/2010/main" val="2665289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B76063-C182-75DF-CACB-788893729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93" y="132346"/>
            <a:ext cx="6315959" cy="6593678"/>
          </a:xfrm>
        </p:spPr>
      </p:pic>
    </p:spTree>
    <p:extLst>
      <p:ext uri="{BB962C8B-B14F-4D97-AF65-F5344CB8AC3E}">
        <p14:creationId xmlns:p14="http://schemas.microsoft.com/office/powerpoint/2010/main" val="2181157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CA9031-A394-2697-E38F-34C62E6FF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54" y="227626"/>
            <a:ext cx="8721092" cy="6540819"/>
          </a:xfrm>
        </p:spPr>
      </p:pic>
    </p:spTree>
    <p:extLst>
      <p:ext uri="{BB962C8B-B14F-4D97-AF65-F5344CB8AC3E}">
        <p14:creationId xmlns:p14="http://schemas.microsoft.com/office/powerpoint/2010/main" val="2317507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75D0A0-0683-BA72-D893-FC580059A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67" y="129391"/>
            <a:ext cx="8263466" cy="6610774"/>
          </a:xfrm>
        </p:spPr>
      </p:pic>
    </p:spTree>
    <p:extLst>
      <p:ext uri="{BB962C8B-B14F-4D97-AF65-F5344CB8AC3E}">
        <p14:creationId xmlns:p14="http://schemas.microsoft.com/office/powerpoint/2010/main" val="2890716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56D96-6B7E-4498-D475-0B4343F3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/>
              <a:t>Bunjevačke groktalice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910ECA-EE5F-C5BD-D2FE-280087BF1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52" y="1618488"/>
            <a:ext cx="6721295" cy="4888413"/>
          </a:xfrm>
        </p:spPr>
      </p:pic>
    </p:spTree>
    <p:extLst>
      <p:ext uri="{BB962C8B-B14F-4D97-AF65-F5344CB8AC3E}">
        <p14:creationId xmlns:p14="http://schemas.microsoft.com/office/powerpoint/2010/main" val="3225481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F137A0-B6E9-08EE-5667-A4C987A02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10" y="275350"/>
            <a:ext cx="8534979" cy="6401234"/>
          </a:xfrm>
        </p:spPr>
      </p:pic>
    </p:spTree>
    <p:extLst>
      <p:ext uri="{BB962C8B-B14F-4D97-AF65-F5344CB8AC3E}">
        <p14:creationId xmlns:p14="http://schemas.microsoft.com/office/powerpoint/2010/main" val="12454758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CDFEBF-520B-8D16-89B4-51EFA8415E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53" y="213600"/>
            <a:ext cx="4675694" cy="6427248"/>
          </a:xfrm>
        </p:spPr>
      </p:pic>
    </p:spTree>
    <p:extLst>
      <p:ext uri="{BB962C8B-B14F-4D97-AF65-F5344CB8AC3E}">
        <p14:creationId xmlns:p14="http://schemas.microsoft.com/office/powerpoint/2010/main" val="3188970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87402B-6A5B-1D7E-D0A5-8D487D760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18" y="242576"/>
            <a:ext cx="4656841" cy="6401333"/>
          </a:xfrm>
        </p:spPr>
      </p:pic>
    </p:spTree>
    <p:extLst>
      <p:ext uri="{BB962C8B-B14F-4D97-AF65-F5344CB8AC3E}">
        <p14:creationId xmlns:p14="http://schemas.microsoft.com/office/powerpoint/2010/main" val="4262360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091AA-5ABB-FA50-D240-D45F89C69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sz="3200" dirty="0"/>
              <a:t>Festival hrane i muzike Vojvodine, KUD „</a:t>
            </a:r>
            <a:r>
              <a:rPr lang="sr-Latn-RS" sz="3200" dirty="0" smtClean="0"/>
              <a:t>Bunjevka” </a:t>
            </a:r>
            <a:r>
              <a:rPr lang="sr-Latn-RS" sz="3200" dirty="0"/>
              <a:t>Subotica, </a:t>
            </a:r>
            <a:br>
              <a:rPr lang="sr-Latn-RS" sz="3200" dirty="0"/>
            </a:br>
            <a:r>
              <a:rPr lang="sr-Latn-RS" sz="3200" dirty="0"/>
              <a:t>Novi Sad 2002.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AFF0EF-36F9-CDC3-9AE3-8B97A209B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22" y="1690688"/>
            <a:ext cx="6927556" cy="4577135"/>
          </a:xfrm>
        </p:spPr>
      </p:pic>
    </p:spTree>
    <p:extLst>
      <p:ext uri="{BB962C8B-B14F-4D97-AF65-F5344CB8AC3E}">
        <p14:creationId xmlns:p14="http://schemas.microsoft.com/office/powerpoint/2010/main" val="3564560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935917-06B0-FA4B-C6B0-799A6729F3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13" y="459392"/>
            <a:ext cx="9044174" cy="6170607"/>
          </a:xfrm>
        </p:spPr>
      </p:pic>
    </p:spTree>
    <p:extLst>
      <p:ext uri="{BB962C8B-B14F-4D97-AF65-F5344CB8AC3E}">
        <p14:creationId xmlns:p14="http://schemas.microsoft.com/office/powerpoint/2010/main" val="3233322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6897EB-2D31-B61F-5A7C-E384FCBD7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67" y="124868"/>
            <a:ext cx="7790212" cy="6544595"/>
          </a:xfrm>
        </p:spPr>
      </p:pic>
    </p:spTree>
    <p:extLst>
      <p:ext uri="{BB962C8B-B14F-4D97-AF65-F5344CB8AC3E}">
        <p14:creationId xmlns:p14="http://schemas.microsoft.com/office/powerpoint/2010/main" val="3337790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BE54CD-1AC6-55A6-B291-3372210C9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4" y="395926"/>
            <a:ext cx="11259661" cy="6082696"/>
          </a:xfrm>
        </p:spPr>
      </p:pic>
    </p:spTree>
    <p:extLst>
      <p:ext uri="{BB962C8B-B14F-4D97-AF65-F5344CB8AC3E}">
        <p14:creationId xmlns:p14="http://schemas.microsoft.com/office/powerpoint/2010/main" val="766801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3DE8E9-3E40-14C9-BA20-7E221AAA8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86" y="273376"/>
            <a:ext cx="11736522" cy="6268825"/>
          </a:xfrm>
        </p:spPr>
      </p:pic>
    </p:spTree>
    <p:extLst>
      <p:ext uri="{BB962C8B-B14F-4D97-AF65-F5344CB8AC3E}">
        <p14:creationId xmlns:p14="http://schemas.microsoft.com/office/powerpoint/2010/main" val="1877927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8904FC-0A49-5A43-E478-08238ACFA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71" y="214296"/>
            <a:ext cx="4690458" cy="6447543"/>
          </a:xfrm>
        </p:spPr>
      </p:pic>
    </p:spTree>
    <p:extLst>
      <p:ext uri="{BB962C8B-B14F-4D97-AF65-F5344CB8AC3E}">
        <p14:creationId xmlns:p14="http://schemas.microsoft.com/office/powerpoint/2010/main" val="1267414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971B7-8955-5F9F-3391-0E091CB6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sz="3200" dirty="0"/>
              <a:t>Opštinska smotra horova i folklora MKC „Nepker</a:t>
            </a:r>
            <a:r>
              <a:rPr lang="sr-Latn-RS" sz="3200" dirty="0" smtClean="0"/>
              <a:t>“ 2005</a:t>
            </a:r>
            <a:r>
              <a:rPr lang="sr-Latn-RS" sz="3200" dirty="0"/>
              <a:t>.</a:t>
            </a:r>
            <a:br>
              <a:rPr lang="sr-Latn-RS" sz="3200" dirty="0"/>
            </a:br>
            <a:r>
              <a:rPr lang="sr-Latn-RS" sz="3200" dirty="0"/>
              <a:t>Hor KUD „Bunjevka“ Subotica</a:t>
            </a:r>
            <a:br>
              <a:rPr lang="sr-Latn-RS" sz="3200" dirty="0"/>
            </a:br>
            <a:r>
              <a:rPr lang="sr-Latn-RS" sz="3200" dirty="0"/>
              <a:t> 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CCB07C-2BC6-532C-E158-4C71E6D46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856" y="1404593"/>
            <a:ext cx="7954287" cy="5018776"/>
          </a:xfrm>
        </p:spPr>
      </p:pic>
    </p:spTree>
    <p:extLst>
      <p:ext uri="{BB962C8B-B14F-4D97-AF65-F5344CB8AC3E}">
        <p14:creationId xmlns:p14="http://schemas.microsoft.com/office/powerpoint/2010/main" val="2684936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C8967-DFA1-19B1-9BAE-61896570B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/>
              <a:t>Liza Prćić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A13EEC-30EF-9F29-B9E8-6B1DE28EC5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62" y="1558344"/>
            <a:ext cx="3210876" cy="5184227"/>
          </a:xfrm>
        </p:spPr>
      </p:pic>
    </p:spTree>
    <p:extLst>
      <p:ext uri="{BB962C8B-B14F-4D97-AF65-F5344CB8AC3E}">
        <p14:creationId xmlns:p14="http://schemas.microsoft.com/office/powerpoint/2010/main" val="2580705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15437B-2D5C-16F6-37B2-6733FA8D07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54" y="284188"/>
            <a:ext cx="8158692" cy="6119019"/>
          </a:xfrm>
        </p:spPr>
      </p:pic>
    </p:spTree>
    <p:extLst>
      <p:ext uri="{BB962C8B-B14F-4D97-AF65-F5344CB8AC3E}">
        <p14:creationId xmlns:p14="http://schemas.microsoft.com/office/powerpoint/2010/main" val="3774641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511B7-20F5-EB36-43F9-AD051AEA2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sz="3200" dirty="0"/>
              <a:t>Koncert tradicionalne muzike naroda koji žive na teritoriji Srbije</a:t>
            </a:r>
            <a:br>
              <a:rPr lang="sr-Latn-RS" sz="3200" dirty="0"/>
            </a:br>
            <a:r>
              <a:rPr lang="sr-Latn-RS" sz="3200" dirty="0"/>
              <a:t>Dom sindikata, Beograd, 2005.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FA9E05-20BB-4B02-298F-ACE65AD63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064" y="1558092"/>
            <a:ext cx="4965872" cy="5024224"/>
          </a:xfrm>
        </p:spPr>
      </p:pic>
    </p:spTree>
    <p:extLst>
      <p:ext uri="{BB962C8B-B14F-4D97-AF65-F5344CB8AC3E}">
        <p14:creationId xmlns:p14="http://schemas.microsoft.com/office/powerpoint/2010/main" val="2973990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3AA200-3AEA-0947-BB35-FF127E077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30" y="242577"/>
            <a:ext cx="6393340" cy="6372743"/>
          </a:xfrm>
        </p:spPr>
      </p:pic>
    </p:spTree>
    <p:extLst>
      <p:ext uri="{BB962C8B-B14F-4D97-AF65-F5344CB8AC3E}">
        <p14:creationId xmlns:p14="http://schemas.microsoft.com/office/powerpoint/2010/main" val="4029163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DBD6B1-A7F8-E9B2-D7D0-A25F09278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06" y="169469"/>
            <a:ext cx="8735788" cy="6551841"/>
          </a:xfrm>
        </p:spPr>
      </p:pic>
    </p:spTree>
    <p:extLst>
      <p:ext uri="{BB962C8B-B14F-4D97-AF65-F5344CB8AC3E}">
        <p14:creationId xmlns:p14="http://schemas.microsoft.com/office/powerpoint/2010/main" val="3137925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CCF8B0-B1D8-FF53-D700-2C1FAEC6C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21" y="365125"/>
            <a:ext cx="8212757" cy="6159569"/>
          </a:xfrm>
        </p:spPr>
      </p:pic>
    </p:spTree>
    <p:extLst>
      <p:ext uri="{BB962C8B-B14F-4D97-AF65-F5344CB8AC3E}">
        <p14:creationId xmlns:p14="http://schemas.microsoft.com/office/powerpoint/2010/main" val="1367274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8C5953-28F1-689B-2295-E62198249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55" y="294354"/>
            <a:ext cx="8461290" cy="6345968"/>
          </a:xfrm>
        </p:spPr>
      </p:pic>
    </p:spTree>
    <p:extLst>
      <p:ext uri="{BB962C8B-B14F-4D97-AF65-F5344CB8AC3E}">
        <p14:creationId xmlns:p14="http://schemas.microsoft.com/office/powerpoint/2010/main" val="4263928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FA31-3CB6-CB69-DC78-ED8E2B66F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sz="3600" dirty="0"/>
              <a:t>IX Festival bunjevačkog narodnog stvaralaštva</a:t>
            </a:r>
            <a:br>
              <a:rPr lang="sr-Latn-RS" sz="3600" dirty="0"/>
            </a:br>
            <a:r>
              <a:rPr lang="sr-Latn-RS" sz="3600" dirty="0"/>
              <a:t>KUD „</a:t>
            </a:r>
            <a:r>
              <a:rPr lang="sr-Latn-RS" sz="3600" dirty="0" smtClean="0"/>
              <a:t>Bunjevka”, </a:t>
            </a:r>
            <a:r>
              <a:rPr lang="sr-Latn-RS" sz="3600" dirty="0"/>
              <a:t>2007.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517B84-055C-4A77-2A01-8D2AB33FFE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665" y="1825625"/>
            <a:ext cx="3192670" cy="4351338"/>
          </a:xfrm>
        </p:spPr>
      </p:pic>
    </p:spTree>
    <p:extLst>
      <p:ext uri="{BB962C8B-B14F-4D97-AF65-F5344CB8AC3E}">
        <p14:creationId xmlns:p14="http://schemas.microsoft.com/office/powerpoint/2010/main" val="3874095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7ED43A-8C35-80B4-74AA-C38233F9EE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17" y="244712"/>
            <a:ext cx="8600966" cy="6450725"/>
          </a:xfrm>
        </p:spPr>
      </p:pic>
    </p:spTree>
    <p:extLst>
      <p:ext uri="{BB962C8B-B14F-4D97-AF65-F5344CB8AC3E}">
        <p14:creationId xmlns:p14="http://schemas.microsoft.com/office/powerpoint/2010/main" val="14065977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77B950-9281-9C7D-51D2-8376F2645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02" y="255860"/>
            <a:ext cx="5828595" cy="6326455"/>
          </a:xfrm>
        </p:spPr>
      </p:pic>
    </p:spTree>
    <p:extLst>
      <p:ext uri="{BB962C8B-B14F-4D97-AF65-F5344CB8AC3E}">
        <p14:creationId xmlns:p14="http://schemas.microsoft.com/office/powerpoint/2010/main" val="610318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0A87B9-C2DD-2465-80F8-B8C8979BD4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54" y="366836"/>
            <a:ext cx="4622529" cy="6177773"/>
          </a:xfrm>
        </p:spPr>
      </p:pic>
    </p:spTree>
    <p:extLst>
      <p:ext uri="{BB962C8B-B14F-4D97-AF65-F5344CB8AC3E}">
        <p14:creationId xmlns:p14="http://schemas.microsoft.com/office/powerpoint/2010/main" val="2751517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54144-7776-59EE-E0CF-2E0F5D74E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/>
              <a:t>Barnaba Mandić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D5EE03-EF94-1327-F1FC-136D182B6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247" y="1517716"/>
            <a:ext cx="6325506" cy="4857210"/>
          </a:xfrm>
        </p:spPr>
      </p:pic>
    </p:spTree>
    <p:extLst>
      <p:ext uri="{BB962C8B-B14F-4D97-AF65-F5344CB8AC3E}">
        <p14:creationId xmlns:p14="http://schemas.microsoft.com/office/powerpoint/2010/main" val="2940038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B442D-4322-B562-6F6A-34E65B57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sz="4000" dirty="0"/>
              <a:t>Dan Velikog prela, restoran „Spartak </a:t>
            </a:r>
            <a:r>
              <a:rPr lang="sr-Latn-RS" sz="4000" dirty="0" smtClean="0"/>
              <a:t>S”</a:t>
            </a:r>
            <a:r>
              <a:rPr lang="sr-Latn-RS" sz="4000" dirty="0"/>
              <a:t/>
            </a:r>
            <a:br>
              <a:rPr lang="sr-Latn-RS" sz="4000" dirty="0"/>
            </a:br>
            <a:r>
              <a:rPr lang="sr-Latn-RS" sz="3600" dirty="0"/>
              <a:t>skeč „Bunjevačko divojačko </a:t>
            </a:r>
            <a:r>
              <a:rPr lang="sr-Latn-RS" sz="3600" dirty="0" smtClean="0"/>
              <a:t>prelo” </a:t>
            </a:r>
            <a:r>
              <a:rPr lang="sr-Latn-RS" sz="3600" dirty="0"/>
              <a:t>KUD „</a:t>
            </a:r>
            <a:r>
              <a:rPr lang="sr-Latn-RS" sz="3600" dirty="0" smtClean="0"/>
              <a:t>Bunjevka” </a:t>
            </a:r>
            <a:r>
              <a:rPr lang="sr-Latn-RS" sz="3600" dirty="0"/>
              <a:t>2014.</a:t>
            </a:r>
            <a:br>
              <a:rPr lang="sr-Latn-RS" sz="3600" dirty="0"/>
            </a:b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8643B6-B471-24F2-1063-E7294B7D8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14" y="1543310"/>
            <a:ext cx="7490971" cy="4884846"/>
          </a:xfrm>
        </p:spPr>
      </p:pic>
    </p:spTree>
    <p:extLst>
      <p:ext uri="{BB962C8B-B14F-4D97-AF65-F5344CB8AC3E}">
        <p14:creationId xmlns:p14="http://schemas.microsoft.com/office/powerpoint/2010/main" val="3014536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1BFD-5243-A847-281C-EEAE4DE6E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sz="3600" dirty="0"/>
              <a:t>Pozorišna predstava „Zemlja naši </a:t>
            </a:r>
            <a:r>
              <a:rPr lang="sr-Latn-RS" sz="3600" dirty="0" smtClean="0"/>
              <a:t>pradidova”</a:t>
            </a:r>
            <a:br>
              <a:rPr lang="sr-Latn-RS" sz="3600" dirty="0" smtClean="0"/>
            </a:br>
            <a:r>
              <a:rPr lang="sr-Latn-RS" sz="3600" dirty="0" smtClean="0"/>
              <a:t>Amaterska </a:t>
            </a:r>
            <a:r>
              <a:rPr lang="sr-Latn-RS" sz="3600" dirty="0"/>
              <a:t>dramska grupa KUD „</a:t>
            </a:r>
            <a:r>
              <a:rPr lang="sr-Latn-RS" sz="3600" dirty="0" smtClean="0"/>
              <a:t>Bunjevka” </a:t>
            </a:r>
            <a:r>
              <a:rPr lang="sr-Latn-RS" sz="3600" dirty="0"/>
              <a:t>Subotica</a:t>
            </a:r>
            <a:r>
              <a:rPr lang="sr-Latn-RS" dirty="0"/>
              <a:t/>
            </a:r>
            <a:br>
              <a:rPr lang="sr-Latn-RS" dirty="0"/>
            </a:br>
            <a:r>
              <a:rPr lang="sr-Latn-RS" sz="3100" dirty="0"/>
              <a:t>Narodno pozorište, scena „</a:t>
            </a:r>
            <a:r>
              <a:rPr lang="sr-Latn-RS" sz="3100" dirty="0" smtClean="0"/>
              <a:t>Jadran” </a:t>
            </a:r>
            <a:r>
              <a:rPr lang="sr-Latn-RS" sz="3100" dirty="0"/>
              <a:t>Subotica, 2016.</a:t>
            </a:r>
            <a:endParaRPr lang="en-US" sz="31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BD56A5-79EC-4E45-42AC-1DEAD564C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784" y="1802326"/>
            <a:ext cx="3246431" cy="4695402"/>
          </a:xfrm>
        </p:spPr>
      </p:pic>
    </p:spTree>
    <p:extLst>
      <p:ext uri="{BB962C8B-B14F-4D97-AF65-F5344CB8AC3E}">
        <p14:creationId xmlns:p14="http://schemas.microsoft.com/office/powerpoint/2010/main" val="24665482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3CEE82-15CB-F84B-9C2B-0EFE32EFC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76" y="191593"/>
            <a:ext cx="9653047" cy="6456888"/>
          </a:xfrm>
        </p:spPr>
      </p:pic>
    </p:spTree>
    <p:extLst>
      <p:ext uri="{BB962C8B-B14F-4D97-AF65-F5344CB8AC3E}">
        <p14:creationId xmlns:p14="http://schemas.microsoft.com/office/powerpoint/2010/main" val="36411772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767E-7C02-3D8D-9D96-F1DA4FD5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sz="3200" dirty="0"/>
              <a:t>XV Festival bunjevačkog narodnog stvaralaštva</a:t>
            </a:r>
            <a:br>
              <a:rPr lang="sr-Latn-RS" sz="3200" dirty="0"/>
            </a:br>
            <a:r>
              <a:rPr lang="sr-Latn-RS" sz="3200" dirty="0"/>
              <a:t>KUD „Bunjevka“ Subotica, 2016.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F89626-2E71-CF1A-4213-FA602A915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17" y="1690688"/>
            <a:ext cx="4288766" cy="4916078"/>
          </a:xfrm>
        </p:spPr>
      </p:pic>
    </p:spTree>
    <p:extLst>
      <p:ext uri="{BB962C8B-B14F-4D97-AF65-F5344CB8AC3E}">
        <p14:creationId xmlns:p14="http://schemas.microsoft.com/office/powerpoint/2010/main" val="33820089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AAB059-5E11-3B77-074A-4C51910A3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2" y="1027906"/>
            <a:ext cx="11942136" cy="5213022"/>
          </a:xfrm>
        </p:spPr>
      </p:pic>
    </p:spTree>
    <p:extLst>
      <p:ext uri="{BB962C8B-B14F-4D97-AF65-F5344CB8AC3E}">
        <p14:creationId xmlns:p14="http://schemas.microsoft.com/office/powerpoint/2010/main" val="29298188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D23776-2044-4AE0-1D35-CCBCCFBEF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272" y="89219"/>
            <a:ext cx="9185456" cy="6672206"/>
          </a:xfrm>
        </p:spPr>
      </p:pic>
    </p:spTree>
    <p:extLst>
      <p:ext uri="{BB962C8B-B14F-4D97-AF65-F5344CB8AC3E}">
        <p14:creationId xmlns:p14="http://schemas.microsoft.com/office/powerpoint/2010/main" val="18384041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5E1D9E-29D9-303B-84C1-01FC8E8F2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40" y="365125"/>
            <a:ext cx="9115720" cy="6631505"/>
          </a:xfrm>
        </p:spPr>
      </p:pic>
    </p:spTree>
    <p:extLst>
      <p:ext uri="{BB962C8B-B14F-4D97-AF65-F5344CB8AC3E}">
        <p14:creationId xmlns:p14="http://schemas.microsoft.com/office/powerpoint/2010/main" val="12725092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E05271-FBEA-2510-9AA7-4786278E7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47" y="200286"/>
            <a:ext cx="9163305" cy="6657714"/>
          </a:xfrm>
        </p:spPr>
      </p:pic>
    </p:spTree>
    <p:extLst>
      <p:ext uri="{BB962C8B-B14F-4D97-AF65-F5344CB8AC3E}">
        <p14:creationId xmlns:p14="http://schemas.microsoft.com/office/powerpoint/2010/main" val="3882965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ACE5-860D-5A3C-B3B7-BF8D510F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sz="3200" dirty="0"/>
              <a:t>Dani bunjevačke kulture, Kulturni centar Novi Sad, 2016.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C95391-63A4-8E7E-5B5F-CFC32AAFD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37" y="1442301"/>
            <a:ext cx="7522525" cy="5017466"/>
          </a:xfrm>
        </p:spPr>
      </p:pic>
    </p:spTree>
    <p:extLst>
      <p:ext uri="{BB962C8B-B14F-4D97-AF65-F5344CB8AC3E}">
        <p14:creationId xmlns:p14="http://schemas.microsoft.com/office/powerpoint/2010/main" val="10725879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630646-AFBC-646B-A371-BCB82D469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10" y="365125"/>
            <a:ext cx="9836780" cy="6561056"/>
          </a:xfrm>
        </p:spPr>
      </p:pic>
    </p:spTree>
    <p:extLst>
      <p:ext uri="{BB962C8B-B14F-4D97-AF65-F5344CB8AC3E}">
        <p14:creationId xmlns:p14="http://schemas.microsoft.com/office/powerpoint/2010/main" val="2950305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B69A-E6C1-DB96-BF11-A9DFF14A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/>
              <a:t>Istraživački tim članova KUD „</a:t>
            </a:r>
            <a:r>
              <a:rPr lang="sr-Latn-RS" dirty="0" smtClean="0"/>
              <a:t>Bunjevka” </a:t>
            </a:r>
            <a:r>
              <a:rPr lang="sr-Latn-RS" dirty="0"/>
              <a:t>Subotica, 2002.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C35315-9E5D-F424-7D7C-7BD7AB3BA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02" y="1690688"/>
            <a:ext cx="7282395" cy="4979873"/>
          </a:xfrm>
        </p:spPr>
      </p:pic>
    </p:spTree>
    <p:extLst>
      <p:ext uri="{BB962C8B-B14F-4D97-AF65-F5344CB8AC3E}">
        <p14:creationId xmlns:p14="http://schemas.microsoft.com/office/powerpoint/2010/main" val="28012893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614888-F275-3DE8-0A51-80F971992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73" y="365125"/>
            <a:ext cx="6863653" cy="6275341"/>
          </a:xfrm>
        </p:spPr>
      </p:pic>
    </p:spTree>
    <p:extLst>
      <p:ext uri="{BB962C8B-B14F-4D97-AF65-F5344CB8AC3E}">
        <p14:creationId xmlns:p14="http://schemas.microsoft.com/office/powerpoint/2010/main" val="30159253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4456A9-822A-B795-629F-52E91ED8F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21" y="447728"/>
            <a:ext cx="6386357" cy="6304270"/>
          </a:xfrm>
        </p:spPr>
      </p:pic>
    </p:spTree>
    <p:extLst>
      <p:ext uri="{BB962C8B-B14F-4D97-AF65-F5344CB8AC3E}">
        <p14:creationId xmlns:p14="http://schemas.microsoft.com/office/powerpoint/2010/main" val="38609366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E126-199A-F13C-1165-40795AD83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sz="2400" dirty="0"/>
              <a:t>Panel konferencija u okviru </a:t>
            </a:r>
            <a:r>
              <a:rPr lang="sr-Latn-RS" sz="2400" dirty="0" smtClean="0"/>
              <a:t/>
            </a:r>
            <a:br>
              <a:rPr lang="sr-Latn-RS" sz="2400" dirty="0" smtClean="0"/>
            </a:br>
            <a:r>
              <a:rPr lang="sr-Latn-RS" sz="2400" dirty="0" smtClean="0"/>
              <a:t>XIV </a:t>
            </a:r>
            <a:r>
              <a:rPr lang="sr-Latn-RS" sz="2400" dirty="0"/>
              <a:t>Festivala bunjevačkog narodnog stvaralaštva,</a:t>
            </a:r>
            <a:br>
              <a:rPr lang="sr-Latn-RS" sz="2400" dirty="0"/>
            </a:br>
            <a:r>
              <a:rPr lang="sr-Latn-RS" sz="2400" dirty="0"/>
              <a:t> KUD </a:t>
            </a:r>
            <a:r>
              <a:rPr lang="sr-Latn-RS" sz="2400" dirty="0" smtClean="0"/>
              <a:t>„Bunjevka” </a:t>
            </a:r>
            <a:r>
              <a:rPr lang="sr-Latn-RS" sz="2400" dirty="0"/>
              <a:t>Subotica, 2015.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A81420-8AF5-69BC-7715-BD4612B03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308" y="1825625"/>
            <a:ext cx="5981384" cy="4351338"/>
          </a:xfrm>
        </p:spPr>
      </p:pic>
    </p:spTree>
    <p:extLst>
      <p:ext uri="{BB962C8B-B14F-4D97-AF65-F5344CB8AC3E}">
        <p14:creationId xmlns:p14="http://schemas.microsoft.com/office/powerpoint/2010/main" val="4188994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BBC4D7-E41D-3A6A-5B64-71F222B1F3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393" y="199916"/>
            <a:ext cx="8983800" cy="6535536"/>
          </a:xfrm>
        </p:spPr>
      </p:pic>
    </p:spTree>
    <p:extLst>
      <p:ext uri="{BB962C8B-B14F-4D97-AF65-F5344CB8AC3E}">
        <p14:creationId xmlns:p14="http://schemas.microsoft.com/office/powerpoint/2010/main" val="9087815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A5BCF8-C966-9426-E305-007B326E81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965" y="248060"/>
            <a:ext cx="9910070" cy="6609940"/>
          </a:xfrm>
        </p:spPr>
      </p:pic>
    </p:spTree>
    <p:extLst>
      <p:ext uri="{BB962C8B-B14F-4D97-AF65-F5344CB8AC3E}">
        <p14:creationId xmlns:p14="http://schemas.microsoft.com/office/powerpoint/2010/main" val="19611210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92064E-02C2-6AF1-1726-FA5503C11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51" y="219762"/>
            <a:ext cx="9952497" cy="6638238"/>
          </a:xfrm>
        </p:spPr>
      </p:pic>
    </p:spTree>
    <p:extLst>
      <p:ext uri="{BB962C8B-B14F-4D97-AF65-F5344CB8AC3E}">
        <p14:creationId xmlns:p14="http://schemas.microsoft.com/office/powerpoint/2010/main" val="17765837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9FDD35-BDF3-CF9D-1D96-07F2AA21B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76" y="362932"/>
            <a:ext cx="9737847" cy="6495068"/>
          </a:xfrm>
        </p:spPr>
      </p:pic>
    </p:spTree>
    <p:extLst>
      <p:ext uri="{BB962C8B-B14F-4D97-AF65-F5344CB8AC3E}">
        <p14:creationId xmlns:p14="http://schemas.microsoft.com/office/powerpoint/2010/main" val="37331170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ACA0E7-05BC-184D-4F6D-AD5459417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43" y="202676"/>
            <a:ext cx="9978113" cy="6655324"/>
          </a:xfrm>
        </p:spPr>
      </p:pic>
    </p:spTree>
    <p:extLst>
      <p:ext uri="{BB962C8B-B14F-4D97-AF65-F5344CB8AC3E}">
        <p14:creationId xmlns:p14="http://schemas.microsoft.com/office/powerpoint/2010/main" val="38223830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7A4B41-9864-FCDF-89FF-74C23B7DD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85" y="169192"/>
            <a:ext cx="9058429" cy="6589827"/>
          </a:xfrm>
        </p:spPr>
      </p:pic>
    </p:spTree>
    <p:extLst>
      <p:ext uri="{BB962C8B-B14F-4D97-AF65-F5344CB8AC3E}">
        <p14:creationId xmlns:p14="http://schemas.microsoft.com/office/powerpoint/2010/main" val="29333240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190B63-9A5D-B495-B326-0471156BD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497" y="193249"/>
            <a:ext cx="8889299" cy="6466788"/>
          </a:xfrm>
        </p:spPr>
      </p:pic>
    </p:spTree>
    <p:extLst>
      <p:ext uri="{BB962C8B-B14F-4D97-AF65-F5344CB8AC3E}">
        <p14:creationId xmlns:p14="http://schemas.microsoft.com/office/powerpoint/2010/main" val="1375629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05C476-7D13-0823-86A0-0EEE35524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7" y="593888"/>
            <a:ext cx="10967806" cy="5954913"/>
          </a:xfrm>
        </p:spPr>
      </p:pic>
    </p:spTree>
    <p:extLst>
      <p:ext uri="{BB962C8B-B14F-4D97-AF65-F5344CB8AC3E}">
        <p14:creationId xmlns:p14="http://schemas.microsoft.com/office/powerpoint/2010/main" val="25304117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19C027-C78B-CF42-A521-DBCA02E3D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88" y="268635"/>
            <a:ext cx="9624823" cy="6419682"/>
          </a:xfrm>
        </p:spPr>
      </p:pic>
    </p:spTree>
    <p:extLst>
      <p:ext uri="{BB962C8B-B14F-4D97-AF65-F5344CB8AC3E}">
        <p14:creationId xmlns:p14="http://schemas.microsoft.com/office/powerpoint/2010/main" val="31086926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0F926B-3633-74D9-D067-499FD4CE0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090" y="233959"/>
            <a:ext cx="9653257" cy="6435505"/>
          </a:xfrm>
        </p:spPr>
      </p:pic>
    </p:spTree>
    <p:extLst>
      <p:ext uri="{BB962C8B-B14F-4D97-AF65-F5344CB8AC3E}">
        <p14:creationId xmlns:p14="http://schemas.microsoft.com/office/powerpoint/2010/main" val="25376169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B618B-4E86-2591-19B7-3F36EF0C8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dirty="0"/>
              <a:t>Bunjevačke nacionalni </a:t>
            </a:r>
            <a:r>
              <a:rPr lang="sr-Latn-RS" dirty="0" smtClean="0"/>
              <a:t>praznik</a:t>
            </a:r>
            <a:br>
              <a:rPr lang="sr-Latn-RS" dirty="0" smtClean="0"/>
            </a:br>
            <a:r>
              <a:rPr lang="sr-Latn-RS" dirty="0" smtClean="0"/>
              <a:t>„Dan Dužijance”, </a:t>
            </a:r>
            <a:r>
              <a:rPr lang="sr-Latn-RS" dirty="0"/>
              <a:t>KUD „</a:t>
            </a:r>
            <a:r>
              <a:rPr lang="sr-Latn-RS" dirty="0" smtClean="0"/>
              <a:t>Bunjevka”,</a:t>
            </a:r>
            <a:br>
              <a:rPr lang="sr-Latn-RS" dirty="0" smtClean="0"/>
            </a:br>
            <a:r>
              <a:rPr lang="sr-Latn-RS" dirty="0" smtClean="0"/>
              <a:t>Katarina </a:t>
            </a:r>
            <a:r>
              <a:rPr lang="sr-Latn-RS" dirty="0"/>
              <a:t>Novaković, 2019.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18D867-8949-A0BC-C768-C38210FB89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063" y="1853906"/>
            <a:ext cx="7379874" cy="4919916"/>
          </a:xfrm>
        </p:spPr>
      </p:pic>
    </p:spTree>
    <p:extLst>
      <p:ext uri="{BB962C8B-B14F-4D97-AF65-F5344CB8AC3E}">
        <p14:creationId xmlns:p14="http://schemas.microsoft.com/office/powerpoint/2010/main" val="31711326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59C649-B136-8269-D281-48B6D7B65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09" y="94088"/>
            <a:ext cx="10039927" cy="6698868"/>
          </a:xfrm>
        </p:spPr>
      </p:pic>
    </p:spTree>
    <p:extLst>
      <p:ext uri="{BB962C8B-B14F-4D97-AF65-F5344CB8AC3E}">
        <p14:creationId xmlns:p14="http://schemas.microsoft.com/office/powerpoint/2010/main" val="28361577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BA23CA-9CB2-88CC-0C6E-AF0FC482A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48" y="147782"/>
            <a:ext cx="9089607" cy="6426636"/>
          </a:xfrm>
        </p:spPr>
      </p:pic>
    </p:spTree>
    <p:extLst>
      <p:ext uri="{BB962C8B-B14F-4D97-AF65-F5344CB8AC3E}">
        <p14:creationId xmlns:p14="http://schemas.microsoft.com/office/powerpoint/2010/main" val="89392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D45115-2D54-7CF0-77B1-858BA4304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25" y="299138"/>
            <a:ext cx="10753949" cy="6290199"/>
          </a:xfrm>
        </p:spPr>
      </p:pic>
    </p:spTree>
    <p:extLst>
      <p:ext uri="{BB962C8B-B14F-4D97-AF65-F5344CB8AC3E}">
        <p14:creationId xmlns:p14="http://schemas.microsoft.com/office/powerpoint/2010/main" val="3267461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16031-8358-A099-CA12-93FD3B3EB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dirty="0"/>
              <a:t>Program projekta poštovanje različitosti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696630-7748-3671-8EF2-50648E7D0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248" y="1552247"/>
            <a:ext cx="3651504" cy="5019388"/>
          </a:xfrm>
        </p:spPr>
      </p:pic>
    </p:spTree>
    <p:extLst>
      <p:ext uri="{BB962C8B-B14F-4D97-AF65-F5344CB8AC3E}">
        <p14:creationId xmlns:p14="http://schemas.microsoft.com/office/powerpoint/2010/main" val="2278146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4ECF8-C2FD-2BCC-E1D5-00D3BBC9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r-Latn-RS" sz="3200" dirty="0"/>
              <a:t>Pozorišna pridstava „Bunjevačko divojačko </a:t>
            </a:r>
            <a:r>
              <a:rPr lang="sr-Latn-RS" sz="3200" dirty="0" smtClean="0"/>
              <a:t>prelo</a:t>
            </a:r>
            <a:r>
              <a:rPr lang="sr-Latn-RS" sz="3200" dirty="0"/>
              <a:t>”</a:t>
            </a:r>
            <a:r>
              <a:rPr lang="sr-Latn-RS" sz="3200" dirty="0" smtClean="0"/>
              <a:t>, </a:t>
            </a:r>
            <a:br>
              <a:rPr lang="sr-Latn-RS" sz="3200" dirty="0" smtClean="0"/>
            </a:br>
            <a:r>
              <a:rPr lang="sr-Latn-RS" sz="3200" dirty="0" smtClean="0"/>
              <a:t>KUD </a:t>
            </a:r>
            <a:r>
              <a:rPr lang="sr-Latn-RS" sz="3200" dirty="0"/>
              <a:t>„</a:t>
            </a:r>
            <a:r>
              <a:rPr lang="sr-Latn-RS" sz="3200" dirty="0" smtClean="0"/>
              <a:t>Bunjevka”</a:t>
            </a:r>
            <a:br>
              <a:rPr lang="sr-Latn-RS" sz="3200" dirty="0" smtClean="0"/>
            </a:br>
            <a:r>
              <a:rPr lang="sr-Latn-RS" sz="3200" dirty="0" smtClean="0"/>
              <a:t>Smotra </a:t>
            </a:r>
            <a:r>
              <a:rPr lang="sr-Latn-RS" sz="3200" dirty="0"/>
              <a:t>amaterskih dramskih pozorišta, Bajmok 2002. 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88704D-8B96-0423-73C7-3C90A936F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414" y="1825625"/>
            <a:ext cx="5439172" cy="4351338"/>
          </a:xfrm>
        </p:spPr>
      </p:pic>
    </p:spTree>
    <p:extLst>
      <p:ext uri="{BB962C8B-B14F-4D97-AF65-F5344CB8AC3E}">
        <p14:creationId xmlns:p14="http://schemas.microsoft.com/office/powerpoint/2010/main" val="1302048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120</Words>
  <Application>Microsoft Office PowerPoint</Application>
  <PresentationFormat>Widescreen</PresentationFormat>
  <Paragraphs>19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Aptos</vt:lpstr>
      <vt:lpstr>Aptos Display</vt:lpstr>
      <vt:lpstr>Arial</vt:lpstr>
      <vt:lpstr>Office Theme</vt:lpstr>
      <vt:lpstr>XII Panel konferencija „Čuvari tradicije BB 25” Digitalna prezentacija kulturnog nasliđa bački Bunjevaca</vt:lpstr>
      <vt:lpstr>Bunjevačke groktalice</vt:lpstr>
      <vt:lpstr>Liza Prćić</vt:lpstr>
      <vt:lpstr>Barnaba Mandić</vt:lpstr>
      <vt:lpstr>Istraživački tim članova KUD „Bunjevka” Subotica, 2002.</vt:lpstr>
      <vt:lpstr>PowerPoint Presentation</vt:lpstr>
      <vt:lpstr>PowerPoint Presentation</vt:lpstr>
      <vt:lpstr>Program projekta poštovanje različitosti</vt:lpstr>
      <vt:lpstr>Pozorišna pridstava „Bunjevačko divojačko prelo”,  KUD „Bunjevka” Smotra amaterskih dramskih pozorišta, Bajmok 2002.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 Festival bunjevačkog narodnog stvaralaštva KUD „Bunjevka” 2003. Obnavljanje bunjevačkih groktalica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Festival hrane i muzike Vojvodine, KUD „Bunjevka” Subotica,  Novi Sad 2002.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Opštinska smotra horova i folklora MKC „Nepker“ 2005. Hor KUD „Bunjevka“ Subotica  </vt:lpstr>
      <vt:lpstr>PowerPoint Presentation</vt:lpstr>
      <vt:lpstr>Koncert tradicionalne muzike naroda koji žive na teritoriji Srbije Dom sindikata, Beograd, 2005.</vt:lpstr>
      <vt:lpstr>PowerPoint Presentation</vt:lpstr>
      <vt:lpstr>PowerPoint Presentation</vt:lpstr>
      <vt:lpstr>PowerPoint Presentation</vt:lpstr>
      <vt:lpstr>PowerPoint Presentation</vt:lpstr>
      <vt:lpstr>IX Festival bunjevačkog narodnog stvaralaštva KUD „Bunjevka”, 2007.</vt:lpstr>
      <vt:lpstr>PowerPoint Presentation</vt:lpstr>
      <vt:lpstr>PowerPoint Presentation</vt:lpstr>
      <vt:lpstr>PowerPoint Presentation</vt:lpstr>
      <vt:lpstr>Dan Velikog prela, restoran „Spartak S” skeč „Bunjevačko divojačko prelo” KUD „Bunjevka” 2014. </vt:lpstr>
      <vt:lpstr>Pozorišna predstava „Zemlja naši pradidova” Amaterska dramska grupa KUD „Bunjevka” Subotica Narodno pozorište, scena „Jadran” Subotica, 2016.</vt:lpstr>
      <vt:lpstr>PowerPoint Presentation</vt:lpstr>
      <vt:lpstr>XV Festival bunjevačkog narodnog stvaralaštva KUD „Bunjevka“ Subotica, 2016.</vt:lpstr>
      <vt:lpstr>PowerPoint Presentation</vt:lpstr>
      <vt:lpstr>PowerPoint Presentation</vt:lpstr>
      <vt:lpstr>PowerPoint Presentation</vt:lpstr>
      <vt:lpstr>PowerPoint Presentation</vt:lpstr>
      <vt:lpstr>Dani bunjevačke kulture, Kulturni centar Novi Sad, 2016.</vt:lpstr>
      <vt:lpstr>PowerPoint Presentation</vt:lpstr>
      <vt:lpstr>PowerPoint Presentation</vt:lpstr>
      <vt:lpstr>PowerPoint Presentation</vt:lpstr>
      <vt:lpstr>Panel konferencija u okviru  XIV Festivala bunjevačkog narodnog stvaralaštva,  KUD „Bunjevka” Subotica, 2015.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Bunjevačke nacionalni praznik „Dan Dužijance”, KUD „Bunjevka”, Katarina Novaković, 2019.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XII Panel konferencija „Čuvari tradicije BB 25“ Digitalna prezentacija kulturnog nasliđa bački Bunjevaca</dc:title>
  <dc:creator>korisnik</dc:creator>
  <cp:lastModifiedBy>Siniša T.</cp:lastModifiedBy>
  <cp:revision>37</cp:revision>
  <dcterms:created xsi:type="dcterms:W3CDTF">2025-11-26T18:40:53Z</dcterms:created>
  <dcterms:modified xsi:type="dcterms:W3CDTF">2025-12-28T00:59:11Z</dcterms:modified>
</cp:coreProperties>
</file>